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434B8-47E5-4312-972F-12E83BCCA1C3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072C5-1912-4CCF-8042-1C602A89DA4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36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Tu povedz o </a:t>
            </a:r>
            <a:r>
              <a:rPr lang="sk-SK" dirty="0" err="1" smtClean="0"/>
              <a:t>custom</a:t>
            </a:r>
            <a:r>
              <a:rPr lang="sk-SK" baseline="0" dirty="0" smtClean="0"/>
              <a:t> </a:t>
            </a:r>
            <a:r>
              <a:rPr lang="sk-SK" baseline="0" dirty="0" err="1" smtClean="0"/>
              <a:t>animaciach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072C5-1912-4CCF-8042-1C602A89DA49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383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Tu </a:t>
            </a:r>
            <a:r>
              <a:rPr lang="sk-SK" dirty="0" err="1" smtClean="0"/>
              <a:t>pribliz</a:t>
            </a:r>
            <a:r>
              <a:rPr lang="sk-SK" dirty="0" smtClean="0"/>
              <a:t> </a:t>
            </a:r>
            <a:r>
              <a:rPr lang="sk-SK" dirty="0" err="1" smtClean="0"/>
              <a:t>medveda</a:t>
            </a:r>
            <a:r>
              <a:rPr lang="sk-SK" dirty="0" smtClean="0"/>
              <a:t> a na </a:t>
            </a:r>
            <a:r>
              <a:rPr lang="sk-SK" dirty="0" err="1" smtClean="0"/>
              <a:t>nufak</a:t>
            </a:r>
            <a:r>
              <a:rPr lang="sk-SK" dirty="0" smtClean="0"/>
              <a:t> mu </a:t>
            </a:r>
            <a:r>
              <a:rPr lang="sk-SK" dirty="0" err="1" smtClean="0"/>
              <a:t>cervenou</a:t>
            </a:r>
            <a:r>
              <a:rPr lang="sk-SK" dirty="0" smtClean="0"/>
              <a:t> nakresli </a:t>
            </a:r>
            <a:r>
              <a:rPr lang="sk-SK" dirty="0" err="1" smtClean="0"/>
              <a:t>nieco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072C5-1912-4CCF-8042-1C602A89DA4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497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Tu </a:t>
            </a:r>
            <a:r>
              <a:rPr lang="sk-SK" dirty="0" err="1" smtClean="0"/>
              <a:t>pribliz</a:t>
            </a:r>
            <a:r>
              <a:rPr lang="sk-SK" dirty="0" smtClean="0"/>
              <a:t> </a:t>
            </a:r>
            <a:r>
              <a:rPr lang="sk-SK" dirty="0" err="1" smtClean="0"/>
              <a:t>medveda</a:t>
            </a:r>
            <a:r>
              <a:rPr lang="sk-SK" dirty="0" smtClean="0"/>
              <a:t> a na </a:t>
            </a:r>
            <a:r>
              <a:rPr lang="sk-SK" dirty="0" err="1" smtClean="0"/>
              <a:t>nufak</a:t>
            </a:r>
            <a:r>
              <a:rPr lang="sk-SK" dirty="0" smtClean="0"/>
              <a:t> mu </a:t>
            </a:r>
            <a:r>
              <a:rPr lang="sk-SK" dirty="0" err="1" smtClean="0"/>
              <a:t>cervenou</a:t>
            </a:r>
            <a:r>
              <a:rPr lang="sk-SK" dirty="0" smtClean="0"/>
              <a:t> nakresli </a:t>
            </a:r>
            <a:r>
              <a:rPr lang="sk-SK" dirty="0" err="1" smtClean="0"/>
              <a:t>nieco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072C5-1912-4CCF-8042-1C602A89DA4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5310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 smtClean="0"/>
              <a:t>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333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958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4714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892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916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183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217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253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1425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480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529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2F3C1-EB20-4B06-A4B8-F0C20BA0A7CC}" type="datetimeFigureOut">
              <a:rPr lang="sk-SK" smtClean="0"/>
              <a:t>16.10.2015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51355-1101-4732-AB91-679CD91C80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347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mzfUBv-Jx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955467"/>
            <a:ext cx="7772400" cy="947067"/>
          </a:xfrm>
        </p:spPr>
        <p:txBody>
          <a:bodyPr/>
          <a:lstStyle/>
          <a:p>
            <a:r>
              <a:rPr lang="sk-SK" dirty="0" smtClean="0"/>
              <a:t>ahoj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391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"/>
    </mc:Choice>
    <mc:Fallback>
      <p:transition spd="slow" advTm="123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9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7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7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2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9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11231" b="4182"/>
          <a:stretch/>
        </p:blipFill>
        <p:spPr>
          <a:xfrm>
            <a:off x="2910625" y="2073499"/>
            <a:ext cx="5254581" cy="45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591" l="9974" r="100000">
                        <a14:foregroundMark x1="29923" y1="29886" x2="29923" y2="2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390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/>
        </p:nvSpPr>
        <p:spPr>
          <a:xfrm>
            <a:off x="0" y="253365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/>
              <a:t>Sústreď sa na mňa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85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"/>
    </mc:Choice>
    <mc:Fallback>
      <p:transition spd="slow" advTm="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288 -0.37731 L 0.3941 0.43194 L -0.42674 0.4375 L -0.01128 0.00579 L -0.41545 -0.40162 L -0.41962 0.4338 L 0.4 0.43565 L 0.00972 0.01134 L 0.3941 -0.36782 L -0.39861 -0.38843 L 0.00278 0.00764 L -0.4 0.4206 L 0.42535 0.42824 L -0.39566 -0.41111 L -0.4408 0.45625 L 0.40417 -0.35856 L -0.38733 -0.41852 L 0.43646 0.40579 L -0.39722 0.47338 L 0.3717 -0.39606 L -0.45903 0.44514 L -0.42951 -0.42222 L 0.40278 -0.39792 L 0.41406 0.45833 L 0.01684 0.03194 " pathEditMode="relative" rAng="0" ptsTypes="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Kde nájdem dobr</a:t>
            </a:r>
            <a:r>
              <a:rPr lang="sk-SK" sz="3300" dirty="0" smtClean="0"/>
              <a:t>ú šablónu?</a:t>
            </a:r>
            <a:endParaRPr lang="sk-SK" sz="3300" dirty="0"/>
          </a:p>
        </p:txBody>
      </p:sp>
      <p:grpSp>
        <p:nvGrpSpPr>
          <p:cNvPr id="7" name="Skupina 6"/>
          <p:cNvGrpSpPr/>
          <p:nvPr/>
        </p:nvGrpSpPr>
        <p:grpSpPr>
          <a:xfrm>
            <a:off x="1674255" y="2287539"/>
            <a:ext cx="5795491" cy="2282922"/>
            <a:chOff x="1764406" y="1839937"/>
            <a:chExt cx="5795491" cy="2282922"/>
          </a:xfrm>
        </p:grpSpPr>
        <p:sp>
          <p:nvSpPr>
            <p:cNvPr id="3" name="BlokTextu 2"/>
            <p:cNvSpPr txBox="1"/>
            <p:nvPr/>
          </p:nvSpPr>
          <p:spPr>
            <a:xfrm>
              <a:off x="1764406" y="2665927"/>
              <a:ext cx="145775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k-SK" sz="3500" dirty="0" smtClean="0"/>
                <a:t>Použi</a:t>
              </a:r>
              <a:endParaRPr lang="sk-SK" sz="3500" dirty="0"/>
            </a:p>
          </p:txBody>
        </p:sp>
        <p:pic>
          <p:nvPicPr>
            <p:cNvPr id="5" name="Obrázok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900" y="1839937"/>
              <a:ext cx="4146997" cy="2282922"/>
            </a:xfrm>
            <a:prstGeom prst="rect">
              <a:avLst/>
            </a:prstGeom>
          </p:spPr>
        </p:pic>
      </p:grpSp>
      <p:sp>
        <p:nvSpPr>
          <p:cNvPr id="8" name="Obdĺžnik 7"/>
          <p:cNvSpPr/>
          <p:nvPr/>
        </p:nvSpPr>
        <p:spPr>
          <a:xfrm>
            <a:off x="3959589" y="5717078"/>
            <a:ext cx="122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lmgtfy.com</a:t>
            </a:r>
          </a:p>
        </p:txBody>
      </p:sp>
    </p:spTree>
    <p:extLst>
      <p:ext uri="{BB962C8B-B14F-4D97-AF65-F5344CB8AC3E}">
        <p14:creationId xmlns:p14="http://schemas.microsoft.com/office/powerpoint/2010/main" val="236739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/>
        </p:nvSpPr>
        <p:spPr>
          <a:xfrm>
            <a:off x="0" y="253365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b="1" dirty="0"/>
              <a:t>B</a:t>
            </a:r>
            <a:r>
              <a:rPr lang="sk-SK" sz="3300" dirty="0"/>
              <a:t> – stmaví obrazovku</a:t>
            </a:r>
            <a:endParaRPr lang="sk-SK" sz="3300" b="1" dirty="0"/>
          </a:p>
        </p:txBody>
      </p:sp>
    </p:spTree>
    <p:extLst>
      <p:ext uri="{BB962C8B-B14F-4D97-AF65-F5344CB8AC3E}">
        <p14:creationId xmlns:p14="http://schemas.microsoft.com/office/powerpoint/2010/main" val="163116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"/>
    </mc:Choice>
    <mc:Fallback>
      <p:transition spd="slow" advTm="54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/>
              <a:t>Rôzne veľkosti obrazovky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328831"/>
              </p:ext>
            </p:extLst>
          </p:nvPr>
        </p:nvGraphicFramePr>
        <p:xfrm>
          <a:off x="8447" y="2570957"/>
          <a:ext cx="9127106" cy="171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3" imgW="17345880" imgH="3263400" progId="">
                  <p:embed/>
                </p:oleObj>
              </mc:Choice>
              <mc:Fallback>
                <p:oleObj r:id="rId3" imgW="17345880" imgH="3263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47" y="2570957"/>
                        <a:ext cx="9127106" cy="1716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57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Uložiť ako PDF</a:t>
            </a:r>
            <a:endParaRPr lang="sk-SK" sz="3300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36648"/>
              </p:ext>
            </p:extLst>
          </p:nvPr>
        </p:nvGraphicFramePr>
        <p:xfrm>
          <a:off x="1300162" y="1371600"/>
          <a:ext cx="654367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8723520" imgH="7314120" progId="">
                  <p:embed/>
                </p:oleObj>
              </mc:Choice>
              <mc:Fallback>
                <p:oleObj r:id="rId3" imgW="8723520" imgH="7314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162" y="1371600"/>
                        <a:ext cx="654367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02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"/>
    </mc:Choice>
    <mc:Fallback>
      <p:transition spd="slow" advTm="6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mzfUBv-Jx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3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Video z YouTube</a:t>
            </a:r>
            <a:endParaRPr lang="sk-SK" sz="3300" dirty="0"/>
          </a:p>
        </p:txBody>
      </p:sp>
    </p:spTree>
    <p:extLst>
      <p:ext uri="{BB962C8B-B14F-4D97-AF65-F5344CB8AC3E}">
        <p14:creationId xmlns:p14="http://schemas.microsoft.com/office/powerpoint/2010/main" val="159644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"/>
    </mc:Choice>
    <mc:Fallback>
      <p:transition spd="slow" advTm="135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Vyskúšať časovanie</a:t>
            </a:r>
            <a:endParaRPr lang="sk-SK" sz="3300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05263"/>
              </p:ext>
            </p:extLst>
          </p:nvPr>
        </p:nvGraphicFramePr>
        <p:xfrm>
          <a:off x="0" y="2195994"/>
          <a:ext cx="9158114" cy="246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17345880" imgH="4672800" progId="">
                  <p:embed/>
                </p:oleObj>
              </mc:Choice>
              <mc:Fallback>
                <p:oleObj r:id="rId3" imgW="17345880" imgH="4672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195994"/>
                        <a:ext cx="9158114" cy="246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87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Zobrazenie na čítanie</a:t>
            </a:r>
            <a:endParaRPr lang="sk-SK" sz="3300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928411"/>
              </p:ext>
            </p:extLst>
          </p:nvPr>
        </p:nvGraphicFramePr>
        <p:xfrm>
          <a:off x="0" y="1716880"/>
          <a:ext cx="9144000" cy="514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17345880" imgH="9752040" progId="">
                  <p:embed/>
                </p:oleObj>
              </mc:Choice>
              <mc:Fallback>
                <p:oleObj r:id="rId3" imgW="17345880" imgH="9752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716880"/>
                        <a:ext cx="9144000" cy="5141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58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0" y="0"/>
            <a:ext cx="9144000" cy="17907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300" dirty="0" smtClean="0"/>
              <a:t>Nepotrebuješ Photoshop!</a:t>
            </a:r>
            <a:endParaRPr lang="sk-SK" sz="3300" dirty="0"/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468192"/>
            <a:ext cx="7186411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"/>
    </mc:Choice>
    <mc:Fallback>
      <p:transition spd="slow" advTm="73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Motív Offic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</TotalTime>
  <Words>91</Words>
  <Application>Microsoft Office PowerPoint</Application>
  <PresentationFormat>Prezentácia na obrazovke (4:3)</PresentationFormat>
  <Paragraphs>28</Paragraphs>
  <Slides>20</Slides>
  <Notes>3</Notes>
  <HiddenSlides>0</HiddenSlides>
  <MMClips>1</MMClips>
  <ScaleCrop>false</ScaleCrop>
  <HeadingPairs>
    <vt:vector size="8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snímok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Motív Office</vt:lpstr>
      <vt:lpstr>ahoj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ahoj</dc:title>
  <dc:creator>Jakub Senko</dc:creator>
  <cp:lastModifiedBy>Jakub Senko</cp:lastModifiedBy>
  <cp:revision>9</cp:revision>
  <dcterms:created xsi:type="dcterms:W3CDTF">2015-10-16T07:47:35Z</dcterms:created>
  <dcterms:modified xsi:type="dcterms:W3CDTF">2015-10-16T13:33:24Z</dcterms:modified>
</cp:coreProperties>
</file>